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Анна Владимировна (музыкальный руководитель) Дс39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6" r="7456" b="34897"/>
          <a:stretch/>
        </p:blipFill>
        <p:spPr bwMode="auto">
          <a:xfrm>
            <a:off x="3419874" y="1141345"/>
            <a:ext cx="2763221" cy="3226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4664" y="188640"/>
            <a:ext cx="8894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Гуляева Анна Владимировна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489" y="980728"/>
            <a:ext cx="286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Музыкальный руководитель МАДОУ «Детский сад № 395» </a:t>
            </a:r>
          </a:p>
          <a:p>
            <a:pPr algn="ctr"/>
            <a:r>
              <a:rPr lang="ru-RU" b="1" dirty="0" smtClean="0"/>
              <a:t>г. </a:t>
            </a:r>
            <a:r>
              <a:rPr lang="ru-RU" b="1" dirty="0" smtClean="0"/>
              <a:t>Перми</a:t>
            </a:r>
          </a:p>
          <a:p>
            <a:pPr algn="ctr"/>
            <a:r>
              <a:rPr lang="ru-RU" b="1" dirty="0" smtClean="0"/>
              <a:t>Высшая квалификационная категория</a:t>
            </a:r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9874" y="3094917"/>
            <a:ext cx="3190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Руководитель ГМО музыкальных руководителей Индустриального и Кировского районов города Перми </a:t>
            </a:r>
          </a:p>
          <a:p>
            <a:pPr algn="ctr"/>
            <a:r>
              <a:rPr lang="ru-RU" b="1" dirty="0" smtClean="0"/>
              <a:t>2016-2019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54195" y="291972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*****</a:t>
            </a:r>
            <a:endParaRPr lang="ru-RU" dirty="0"/>
          </a:p>
        </p:txBody>
      </p:sp>
      <p:pic>
        <p:nvPicPr>
          <p:cNvPr id="1026" name="Picture 2" descr="E:\аня порт\готовое портфолио 2017\1.1. Портрет\1.1.  благодарность ЦРС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11" y="1091591"/>
            <a:ext cx="2181634" cy="325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9874" y="4839531"/>
            <a:ext cx="3295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Победитель профессионального конкурса для музыкальных руководителей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 «Музыкальный кейс»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2017 год   ( 1-е место)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Номинации «В ритме времени» и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«Музыкальная перезагрузка»  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E:\аня порт\готовое портфолио 2017\2. Методическая трансляция пед опыта\2.4. конкурсы пед мастерства\2. 2017 Музыкальный кейс партитур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34473"/>
            <a:ext cx="1584176" cy="21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аня порт\готовое портфолио 2017\2. Методическая трансляция пед опыта\2.4. конкурсы пед мастерства\3. 2017  Музыкальный кейс. Квес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64" y="4536250"/>
            <a:ext cx="1582895" cy="219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613" y="4569904"/>
            <a:ext cx="1564132" cy="208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88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5532" y="116632"/>
            <a:ext cx="923509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Международная 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Ярмарка социально- педагогических </a:t>
            </a:r>
            <a:endParaRPr lang="ru-RU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Инноваций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2016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726" y="1070739"/>
            <a:ext cx="88524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Создание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электронных партитур и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мастер- класс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H:\фото все\фото от 11.04 ярмарка сказки масленица\DSC04525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349553" y="1772816"/>
            <a:ext cx="306599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/>
          <a:srcRect r="-140"/>
          <a:stretch/>
        </p:blipFill>
        <p:spPr bwMode="auto">
          <a:xfrm>
            <a:off x="349553" y="4365104"/>
            <a:ext cx="37195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30571" y="1602259"/>
            <a:ext cx="2242381" cy="3196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:\фото все\фото от 11.04 ярмарка сказки масленица\DSC0449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960" y="5034034"/>
            <a:ext cx="2444250" cy="1513730"/>
          </a:xfrm>
          <a:prstGeom prst="rect">
            <a:avLst/>
          </a:prstGeom>
          <a:noFill/>
        </p:spPr>
      </p:pic>
      <p:pic>
        <p:nvPicPr>
          <p:cNvPr id="9" name="Picture 2" descr="H:\фото все\фото от 11.04 ярмарка сказки масленица\DSC0453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26944" y="5084573"/>
            <a:ext cx="1746008" cy="1463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23928" y="1646976"/>
            <a:ext cx="2245339" cy="3196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7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МО ИКТ, конференция ПГППУ\DSC06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600" y="3936292"/>
            <a:ext cx="3614965" cy="2711224"/>
          </a:xfrm>
          <a:prstGeom prst="rect">
            <a:avLst/>
          </a:prstGeom>
          <a:noFill/>
        </p:spPr>
      </p:pic>
      <p:pic>
        <p:nvPicPr>
          <p:cNvPr id="3" name="Picture 2" descr="C:\Users\Аня\Desktop\хамзина 2\конференция ПГППУ март 2014\DSC070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4587" y="1039962"/>
            <a:ext cx="3614965" cy="27112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755" y="116632"/>
            <a:ext cx="8502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Проведение мастер- класса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G:\аня порт\конференция ПГППУ\DSC07003.JPG"/>
          <p:cNvPicPr>
            <a:picLocks noChangeAspect="1" noChangeArrowheads="1"/>
          </p:cNvPicPr>
          <p:nvPr/>
        </p:nvPicPr>
        <p:blipFill>
          <a:blip r:embed="rId4" cstate="print"/>
          <a:srcRect r="-1926"/>
          <a:stretch>
            <a:fillRect/>
          </a:stretch>
        </p:blipFill>
        <p:spPr bwMode="auto">
          <a:xfrm>
            <a:off x="258051" y="3950983"/>
            <a:ext cx="3548035" cy="2717992"/>
          </a:xfrm>
          <a:prstGeom prst="rect">
            <a:avLst/>
          </a:prstGeom>
          <a:noFill/>
        </p:spPr>
      </p:pic>
      <p:pic>
        <p:nvPicPr>
          <p:cNvPr id="8" name="Picture 2" descr="G:\аня порт\конференция ПГППУ\конференция Гуляе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5048" y="955102"/>
            <a:ext cx="3630356" cy="272276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2339" y="3212976"/>
            <a:ext cx="207626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263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79512" y="1142747"/>
            <a:ext cx="194421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6409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Систематическая презентация  опыта работы и проведение мастер- классов на городском и краевом уровнях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1173585"/>
            <a:ext cx="1892777" cy="2705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4" y="1173585"/>
            <a:ext cx="1968307" cy="2705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1118883"/>
            <a:ext cx="1938439" cy="2760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4034765"/>
            <a:ext cx="1838008" cy="2637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105" y="4034765"/>
            <a:ext cx="1848016" cy="264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Школа\Pictures\Picasa\Exports\2018-12-08\IMG_20181208_1018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06" y="4062347"/>
            <a:ext cx="1891441" cy="2556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Школа\Pictures\Picasa\Exports\2018-12-08\IMG_20181208_1018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01" y="4008621"/>
            <a:ext cx="1803974" cy="2609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92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012" y="1416081"/>
            <a:ext cx="187971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885698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Мастер- классы для коллег и открытые занятия городского и Краевого уровня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H:\фото все\фото от 11.04 ярмарка сказки масленица\DSC043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416081"/>
            <a:ext cx="3483202" cy="1956740"/>
          </a:xfrm>
          <a:prstGeom prst="rect">
            <a:avLst/>
          </a:prstGeom>
          <a:noFill/>
        </p:spPr>
      </p:pic>
      <p:pic>
        <p:nvPicPr>
          <p:cNvPr id="5" name="Picture 2" descr="H:\заседания ПГП общая\2015-2016 уч. год\гпг 395 -икт2016\IMG_00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22554" y="1416081"/>
            <a:ext cx="2925510" cy="1971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21088"/>
            <a:ext cx="1829907" cy="2313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Аня\Desktop\нг МАЛЫШИ\Гуляева А.В. участие в конкурсах, публикации 2016-2017\2017 Краевой мастер- класс- МО Квест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62347" y="3573016"/>
            <a:ext cx="1751112" cy="249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28973" y="4057304"/>
            <a:ext cx="1904761" cy="264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66" y="3573016"/>
            <a:ext cx="1800200" cy="257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801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99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13</cp:revision>
  <dcterms:created xsi:type="dcterms:W3CDTF">2018-12-08T04:18:22Z</dcterms:created>
  <dcterms:modified xsi:type="dcterms:W3CDTF">2018-12-08T05:39:39Z</dcterms:modified>
</cp:coreProperties>
</file>